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6288"/>
        </a:solidFill>
        <a:effectLst/>
        <a:uFillTx/>
        <a:latin typeface="+mj-lt"/>
        <a:ea typeface="+mj-ea"/>
        <a:cs typeface="+mj-cs"/>
        <a:sym typeface="Georgi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6288"/>
        </a:fontRef>
        <a:srgbClr val="006288"/>
      </a:tcTxStyle>
      <a:tcStyle>
        <a:tcBdr>
          <a:left>
            <a:ln w="12700" cap="flat">
              <a:solidFill>
                <a:srgbClr val="94DBE2"/>
              </a:solidFill>
              <a:prstDash val="solid"/>
              <a:miter lim="400000"/>
            </a:ln>
          </a:left>
          <a:right>
            <a:ln w="12700" cap="flat">
              <a:solidFill>
                <a:srgbClr val="94DBE2"/>
              </a:solidFill>
              <a:prstDash val="solid"/>
              <a:miter lim="400000"/>
            </a:ln>
          </a:right>
          <a:top>
            <a:ln w="12700" cap="flat">
              <a:solidFill>
                <a:srgbClr val="94DBE2"/>
              </a:solidFill>
              <a:prstDash val="solid"/>
              <a:miter lim="400000"/>
            </a:ln>
          </a:top>
          <a:bottom>
            <a:ln w="12700" cap="flat">
              <a:solidFill>
                <a:srgbClr val="94DBE2"/>
              </a:solidFill>
              <a:prstDash val="solid"/>
              <a:miter lim="400000"/>
            </a:ln>
          </a:bottom>
          <a:insideH>
            <a:ln w="12700" cap="flat">
              <a:solidFill>
                <a:srgbClr val="94DBE2"/>
              </a:solidFill>
              <a:prstDash val="solid"/>
              <a:miter lim="400000"/>
            </a:ln>
          </a:insideH>
          <a:insideV>
            <a:ln w="12700" cap="flat">
              <a:solidFill>
                <a:srgbClr val="94DBE2"/>
              </a:solidFill>
              <a:prstDash val="solid"/>
              <a:miter lim="400000"/>
            </a:ln>
          </a:insideV>
        </a:tcBdr>
        <a:fill>
          <a:solidFill>
            <a:srgbClr val="FFFFFF">
              <a:alpha val="80000"/>
            </a:srgbClr>
          </a:solidFill>
        </a:fill>
      </a:tcStyle>
    </a:wholeTbl>
    <a:band2H>
      <a:tcTxStyle/>
      <a:tcStyle>
        <a:tcBdr/>
        <a:fill>
          <a:solidFill>
            <a:srgbClr val="FFFFFF">
              <a:alpha val="6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BDFD4"/>
              </a:solidFill>
              <a:prstDash val="solid"/>
              <a:miter lim="400000"/>
            </a:ln>
          </a:left>
          <a:right>
            <a:ln w="12700" cap="flat">
              <a:solidFill>
                <a:srgbClr val="94DBE2"/>
              </a:solidFill>
              <a:prstDash val="solid"/>
              <a:miter lim="400000"/>
            </a:ln>
          </a:right>
          <a:top>
            <a:ln w="12700" cap="flat">
              <a:solidFill>
                <a:srgbClr val="94DBE2"/>
              </a:solidFill>
              <a:prstDash val="solid"/>
              <a:miter lim="400000"/>
            </a:ln>
          </a:top>
          <a:bottom>
            <a:ln w="12700" cap="flat">
              <a:solidFill>
                <a:srgbClr val="94DBE2"/>
              </a:solidFill>
              <a:prstDash val="solid"/>
              <a:miter lim="400000"/>
            </a:ln>
          </a:bottom>
          <a:insideH>
            <a:ln w="12700" cap="flat">
              <a:solidFill>
                <a:srgbClr val="94DBE2"/>
              </a:solidFill>
              <a:prstDash val="solid"/>
              <a:miter lim="400000"/>
            </a:ln>
          </a:insideH>
          <a:insideV>
            <a:ln w="12700" cap="flat">
              <a:solidFill>
                <a:srgbClr val="94DBE2"/>
              </a:solidFill>
              <a:prstDash val="solid"/>
              <a:miter lim="400000"/>
            </a:ln>
          </a:insideV>
        </a:tcBdr>
        <a:fill>
          <a:solidFill>
            <a:srgbClr val="7BB759"/>
          </a:solidFill>
        </a:fill>
      </a:tcStyle>
    </a:firstCol>
    <a:lastRow>
      <a:tcTxStyle b="off" i="off">
        <a:fontRef idx="minor">
          <a:srgbClr val="006288"/>
        </a:fontRef>
        <a:srgbClr val="006288"/>
      </a:tcTxStyle>
      <a:tcStyle>
        <a:tcBdr>
          <a:left>
            <a:ln w="12700" cap="flat">
              <a:solidFill>
                <a:srgbClr val="94DBE2"/>
              </a:solidFill>
              <a:prstDash val="solid"/>
              <a:miter lim="400000"/>
            </a:ln>
          </a:left>
          <a:right>
            <a:ln w="12700" cap="flat">
              <a:solidFill>
                <a:srgbClr val="94DBE2"/>
              </a:solidFill>
              <a:prstDash val="solid"/>
              <a:miter lim="400000"/>
            </a:ln>
          </a:right>
          <a:top>
            <a:ln w="25400" cap="flat">
              <a:solidFill>
                <a:srgbClr val="94DBE2"/>
              </a:solidFill>
              <a:prstDash val="solid"/>
              <a:miter lim="400000"/>
            </a:ln>
          </a:top>
          <a:bottom>
            <a:ln w="12700" cap="flat">
              <a:solidFill>
                <a:srgbClr val="DBDFD4"/>
              </a:solidFill>
              <a:prstDash val="solid"/>
              <a:miter lim="400000"/>
            </a:ln>
          </a:bottom>
          <a:insideH>
            <a:ln w="12700" cap="flat">
              <a:solidFill>
                <a:srgbClr val="94DBE2"/>
              </a:solidFill>
              <a:prstDash val="solid"/>
              <a:miter lim="400000"/>
            </a:ln>
          </a:insideH>
          <a:insideV>
            <a:ln w="12700" cap="flat">
              <a:solidFill>
                <a:srgbClr val="94DBE2"/>
              </a:solidFill>
              <a:prstDash val="solid"/>
              <a:miter lim="400000"/>
            </a:ln>
          </a:insideV>
        </a:tcBdr>
        <a:fill>
          <a:solidFill>
            <a:srgbClr val="FFFFFF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4DBE2"/>
              </a:solidFill>
              <a:prstDash val="solid"/>
              <a:miter lim="400000"/>
            </a:ln>
          </a:left>
          <a:right>
            <a:ln w="12700" cap="flat">
              <a:solidFill>
                <a:srgbClr val="94DBE2"/>
              </a:solidFill>
              <a:prstDash val="solid"/>
              <a:miter lim="400000"/>
            </a:ln>
          </a:right>
          <a:top>
            <a:ln w="12700" cap="flat">
              <a:solidFill>
                <a:srgbClr val="DBDFD4"/>
              </a:solidFill>
              <a:prstDash val="solid"/>
              <a:miter lim="400000"/>
            </a:ln>
          </a:top>
          <a:bottom>
            <a:ln w="12700" cap="flat">
              <a:solidFill>
                <a:srgbClr val="94DBE2"/>
              </a:solidFill>
              <a:prstDash val="solid"/>
              <a:miter lim="400000"/>
            </a:ln>
          </a:bottom>
          <a:insideH>
            <a:ln w="12700" cap="flat">
              <a:solidFill>
                <a:srgbClr val="94DBE2"/>
              </a:solidFill>
              <a:prstDash val="solid"/>
              <a:miter lim="400000"/>
            </a:ln>
          </a:insideH>
          <a:insideV>
            <a:ln w="12700" cap="flat">
              <a:solidFill>
                <a:srgbClr val="94DBE2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8139"/>
              <a:satOff val="-11670"/>
              <a:lumOff val="-10226"/>
              <a:alpha val="90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218139"/>
              <a:satOff val="-11670"/>
              <a:lumOff val="-10226"/>
              <a:alpha val="66000"/>
            </a:schemeClr>
          </a:solidFill>
        </a:fill>
      </a:tcStyle>
    </a:wholeTbl>
    <a:band2H>
      <a:tcTxStyle/>
      <a:tcStyle>
        <a:tcBdr/>
        <a:fill>
          <a:solidFill>
            <a:schemeClr val="accent1">
              <a:hueOff val="-218139"/>
              <a:satOff val="-11670"/>
              <a:lumOff val="-10226"/>
              <a:alpha val="39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4A1C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D61C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D61C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EE7C00"/>
        </a:fontRef>
        <a:srgbClr val="EE7C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FF6">
              <a:alpha val="81000"/>
            </a:srgbClr>
          </a:solidFill>
        </a:fill>
      </a:tcStyle>
    </a:wholeTbl>
    <a:band2H>
      <a:tcTxStyle/>
      <a:tcStyle>
        <a:tcBdr/>
        <a:fill>
          <a:solidFill>
            <a:srgbClr val="FEFFF6">
              <a:alpha val="72000"/>
            </a:srgbClr>
          </a:solidFill>
        </a:fill>
      </a:tcStyle>
    </a:band2H>
    <a:firstCol>
      <a:tcTxStyle b="off" i="off">
        <a:fontRef idx="minor">
          <a:srgbClr val="E35015"/>
        </a:fontRef>
        <a:srgbClr val="E35015"/>
      </a:tcTxStyle>
      <a:tcStyle>
        <a:tcBdr>
          <a:left>
            <a:ln w="0" cap="flat">
              <a:noFill/>
              <a:miter lim="400000"/>
            </a:ln>
          </a:left>
          <a:right>
            <a:ln w="25400" cap="flat">
              <a:solidFill>
                <a:srgbClr val="AAE6E6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FF6">
              <a:alpha val="81000"/>
            </a:srgbClr>
          </a:solidFill>
        </a:fill>
      </a:tcStyle>
    </a:firstCol>
    <a:lastRow>
      <a:tcTxStyle b="off" i="off">
        <a:fontRef idx="minor">
          <a:srgbClr val="653F2A"/>
        </a:fontRef>
        <a:srgbClr val="653F2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AE6E6"/>
              </a:solidFill>
              <a:custDash>
                <a:ds d="200000" sp="200000"/>
              </a:custDash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FF6">
              <a:alpha val="81000"/>
            </a:srgbClr>
          </a:solidFill>
        </a:fill>
      </a:tcStyle>
    </a:lastRow>
    <a:firstRow>
      <a:tcTxStyle b="off" i="off">
        <a:fontRef idx="minor">
          <a:srgbClr val="653F2A"/>
        </a:fontRef>
        <a:srgbClr val="653F2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25400" cap="flat">
              <a:solidFill>
                <a:srgbClr val="AAE6E6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EFFF6">
              <a:alpha val="81000"/>
            </a:srgbClr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6288"/>
        </a:fontRef>
        <a:srgbClr val="006288"/>
      </a:tcTxStyle>
      <a:tcStyle>
        <a:tcBdr>
          <a:left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66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6288">
              <a:alpha val="12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087B2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FB46A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FB46A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BDFD3"/>
              </a:solidFill>
              <a:prstDash val="solid"/>
              <a:miter lim="400000"/>
            </a:ln>
          </a:top>
          <a:bottom>
            <a:ln w="12700" cap="flat">
              <a:solidFill>
                <a:srgbClr val="DBDFD3"/>
              </a:solidFill>
              <a:prstDash val="solid"/>
              <a:miter lim="400000"/>
            </a:ln>
          </a:bottom>
          <a:insideH>
            <a:ln w="12700" cap="flat">
              <a:solidFill>
                <a:srgbClr val="DBDFD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7F7F7"/>
          </a:solidFill>
        </a:fill>
      </a:tcStyle>
    </a:band2H>
    <a:firstCol>
      <a:tcTxStyle b="off" i="of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DBDFD3"/>
              </a:solidFill>
              <a:prstDash val="solid"/>
              <a:miter lim="400000"/>
            </a:ln>
          </a:right>
          <a:top>
            <a:ln w="12700" cap="flat">
              <a:solidFill>
                <a:srgbClr val="DBDFD3"/>
              </a:solidFill>
              <a:prstDash val="solid"/>
              <a:miter lim="400000"/>
            </a:ln>
          </a:top>
          <a:bottom>
            <a:ln w="12700" cap="flat">
              <a:solidFill>
                <a:srgbClr val="DBDFD3"/>
              </a:solidFill>
              <a:prstDash val="solid"/>
              <a:miter lim="400000"/>
            </a:ln>
          </a:bottom>
          <a:insideH>
            <a:ln w="12700" cap="flat">
              <a:solidFill>
                <a:srgbClr val="DBDFD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Ref idx="major">
          <a:srgbClr val="444444"/>
        </a:fontRef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BDFD3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DBDFD3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D3D3D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6288"/>
        </a:fontRef>
        <a:srgbClr val="006288"/>
      </a:tcTxStyle>
      <a:tcStyle>
        <a:tcBdr>
          <a:lef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106AA0">
              <a:alpha val="14000"/>
            </a:srgbClr>
          </a:solidFill>
        </a:fill>
      </a:tcStyle>
    </a:band2H>
    <a:firstCol>
      <a:tcTxStyle b="off" i="off">
        <a:fontRef idx="major">
          <a:srgbClr val="006288"/>
        </a:fontRef>
        <a:srgbClr val="006288"/>
      </a:tcTxStyle>
      <a:tcStyle>
        <a:tcBdr>
          <a:left>
            <a:ln w="12700" cap="flat">
              <a:noFill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ff" i="off">
        <a:fontRef idx="major">
          <a:srgbClr val="006288"/>
        </a:fontRef>
        <a:srgbClr val="006288"/>
      </a:tcTxStyle>
      <a:tcStyle>
        <a:tcBdr>
          <a:lef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006288"/>
        </a:fontRef>
        <a:srgbClr val="006288"/>
      </a:tcTxStyle>
      <a:tcStyle>
        <a:tcBdr>
          <a:lef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3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2" name="Shape 20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10890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halk_line-1.png" descr="chalk_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chalk_line-2.png" descr="chalk_line-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68900" y="1321246"/>
            <a:ext cx="7835900" cy="79344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scrapbook_cover_title_hi.png" descr="scrapbook_cover_title_hi.pn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itteltekst"/>
          <p:cNvSpPr>
            <a:spLocks noGrp="1"/>
          </p:cNvSpPr>
          <p:nvPr>
            <p:ph type="title"/>
          </p:nvPr>
        </p:nvSpPr>
        <p:spPr>
          <a:xfrm>
            <a:off x="1270000" y="2959100"/>
            <a:ext cx="10464800" cy="2286000"/>
          </a:xfrm>
          <a:prstGeom prst="rect">
            <a:avLst/>
          </a:prstGeom>
        </p:spPr>
        <p:txBody>
          <a:bodyPr anchor="b"/>
          <a:lstStyle>
            <a:lvl1pPr>
              <a:defRPr i="1">
                <a:solidFill>
                  <a:srgbClr val="292929">
                    <a:alpha val="93000"/>
                  </a:srgbClr>
                </a:solidFill>
                <a:latin typeface="+mj-lt"/>
                <a:ea typeface="+mj-ea"/>
                <a:cs typeface="+mj-cs"/>
                <a:sym typeface="Georgia"/>
              </a:defRPr>
            </a:lvl1pPr>
          </a:lstStyle>
          <a:p>
            <a:r>
              <a:t>Titteltekst</a:t>
            </a:r>
          </a:p>
        </p:txBody>
      </p:sp>
      <p:sp>
        <p:nvSpPr>
          <p:cNvPr id="23" name="Brødtekst nivå én…"/>
          <p:cNvSpPr>
            <a:spLocks noGrp="1"/>
          </p:cNvSpPr>
          <p:nvPr>
            <p:ph type="body" sz="quarter" idx="1"/>
          </p:nvPr>
        </p:nvSpPr>
        <p:spPr>
          <a:xfrm>
            <a:off x="1270000" y="5283200"/>
            <a:ext cx="104648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24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lines-line-1.png" descr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56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lines-vert-line.png" descr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«Skriv et sitat her.»"/>
          <p:cNvSpPr>
            <a:spLocks noGrp="1"/>
          </p:cNvSpPr>
          <p:nvPr>
            <p:ph type="body" sz="quarter" idx="13"/>
          </p:nvPr>
        </p:nvSpPr>
        <p:spPr>
          <a:xfrm>
            <a:off x="1270000" y="4559300"/>
            <a:ext cx="10464800" cy="6223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/>
            </a:lvl1pPr>
          </a:lstStyle>
          <a:p>
            <a:r>
              <a:t>«Skriv et sitat her.»</a:t>
            </a:r>
          </a:p>
        </p:txBody>
      </p:sp>
      <p:sp>
        <p:nvSpPr>
          <p:cNvPr id="163" name="– Johnny Appleseed"/>
          <p:cNvSpPr>
            <a:spLocks noGrp="1"/>
          </p:cNvSpPr>
          <p:nvPr>
            <p:ph type="body" sz="quarter" idx="14"/>
          </p:nvPr>
        </p:nvSpPr>
        <p:spPr>
          <a:xfrm>
            <a:off x="1270000" y="6362700"/>
            <a:ext cx="10464800" cy="4445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/>
            </a:lvl1pPr>
          </a:lstStyle>
          <a:p>
            <a:r>
              <a:t>– Johnny Appleseed</a:t>
            </a:r>
          </a:p>
        </p:txBody>
      </p:sp>
      <p:sp>
        <p:nvSpPr>
          <p:cNvPr id="164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lines-line-1.png" descr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73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8" name="lines-vert-line.png" descr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ild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674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80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lines-line-1.png" descr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89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lines-vert-line.png" descr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e – horisont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lines-line-1.png" descr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3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8" name="lines-vert-line.png" descr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Bilde"/>
          <p:cNvSpPr>
            <a:spLocks noGrp="1"/>
          </p:cNvSpPr>
          <p:nvPr>
            <p:ph type="pic" idx="13"/>
          </p:nvPr>
        </p:nvSpPr>
        <p:spPr>
          <a:xfrm>
            <a:off x="1272293" y="946150"/>
            <a:ext cx="10464801" cy="50673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0" name="Titteltekst"/>
          <p:cNvSpPr>
            <a:spLocks noGrp="1"/>
          </p:cNvSpPr>
          <p:nvPr>
            <p:ph type="title"/>
          </p:nvPr>
        </p:nvSpPr>
        <p:spPr>
          <a:xfrm>
            <a:off x="1270000" y="6223000"/>
            <a:ext cx="10464800" cy="1485900"/>
          </a:xfrm>
          <a:prstGeom prst="rect">
            <a:avLst/>
          </a:prstGeom>
        </p:spPr>
        <p:txBody>
          <a:bodyPr anchor="b"/>
          <a:lstStyle>
            <a:lvl1pPr>
              <a:defRPr i="1">
                <a:solidFill>
                  <a:srgbClr val="292929">
                    <a:alpha val="93000"/>
                  </a:srgbClr>
                </a:solidFill>
                <a:latin typeface="+mj-lt"/>
                <a:ea typeface="+mj-ea"/>
                <a:cs typeface="+mj-cs"/>
                <a:sym typeface="Georgia"/>
              </a:defRPr>
            </a:lvl1pPr>
          </a:lstStyle>
          <a:p>
            <a:r>
              <a:t>Titteltekst</a:t>
            </a:r>
          </a:p>
        </p:txBody>
      </p:sp>
      <p:sp>
        <p:nvSpPr>
          <p:cNvPr id="41" name="Brødtekst nivå én…"/>
          <p:cNvSpPr>
            <a:spLocks noGrp="1"/>
          </p:cNvSpPr>
          <p:nvPr>
            <p:ph type="body" sz="quarter" idx="1"/>
          </p:nvPr>
        </p:nvSpPr>
        <p:spPr>
          <a:xfrm>
            <a:off x="1270000" y="7696200"/>
            <a:ext cx="10464800" cy="1206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2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chalk_line-1.png" descr="chalk_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7800" y="0"/>
            <a:ext cx="3441700" cy="9794917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chalk_line-2.png" descr="chalk_line-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68900" y="1321246"/>
            <a:ext cx="7835900" cy="7934466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scrapbook_cover_title_hi.png" descr="scrapbook_cover_title_hi.pn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0735" y="2781300"/>
            <a:ext cx="11760201" cy="4178300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itteltekst"/>
          <p:cNvSpPr>
            <a:spLocks noGrp="1"/>
          </p:cNvSpPr>
          <p:nvPr>
            <p:ph type="title"/>
          </p:nvPr>
        </p:nvSpPr>
        <p:spPr>
          <a:xfrm>
            <a:off x="1270000" y="3733800"/>
            <a:ext cx="10464800" cy="2286000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292929">
                    <a:alpha val="93000"/>
                  </a:srgbClr>
                </a:solidFill>
                <a:latin typeface="+mj-lt"/>
                <a:ea typeface="+mj-ea"/>
                <a:cs typeface="+mj-cs"/>
                <a:sym typeface="Georgia"/>
              </a:defRPr>
            </a:lvl1pPr>
          </a:lstStyle>
          <a:p>
            <a:r>
              <a:t>Titteltekst</a:t>
            </a:r>
          </a:p>
        </p:txBody>
      </p:sp>
      <p:sp>
        <p:nvSpPr>
          <p:cNvPr id="53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e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lines-line-1.png" descr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62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lines-vert-line.png" descr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Bilde"/>
          <p:cNvSpPr>
            <a:spLocks noGrp="1"/>
          </p:cNvSpPr>
          <p:nvPr>
            <p:ph type="pic" sz="half" idx="13"/>
          </p:nvPr>
        </p:nvSpPr>
        <p:spPr>
          <a:xfrm>
            <a:off x="6565900" y="1358900"/>
            <a:ext cx="5185076" cy="6908800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9" name="Titteltekst"/>
          <p:cNvSpPr>
            <a:spLocks noGrp="1"/>
          </p:cNvSpPr>
          <p:nvPr>
            <p:ph type="title"/>
          </p:nvPr>
        </p:nvSpPr>
        <p:spPr>
          <a:xfrm>
            <a:off x="1079500" y="1358900"/>
            <a:ext cx="5054600" cy="3759200"/>
          </a:xfrm>
          <a:prstGeom prst="rect">
            <a:avLst/>
          </a:prstGeom>
        </p:spPr>
        <p:txBody>
          <a:bodyPr anchor="b"/>
          <a:lstStyle>
            <a:lvl1pPr>
              <a:defRPr i="1">
                <a:solidFill>
                  <a:srgbClr val="292929">
                    <a:alpha val="93000"/>
                  </a:srgbClr>
                </a:solidFill>
                <a:latin typeface="+mj-lt"/>
                <a:ea typeface="+mj-ea"/>
                <a:cs typeface="+mj-cs"/>
                <a:sym typeface="Georgia"/>
              </a:defRPr>
            </a:lvl1pPr>
          </a:lstStyle>
          <a:p>
            <a:r>
              <a:t>Titteltekst</a:t>
            </a:r>
          </a:p>
        </p:txBody>
      </p:sp>
      <p:sp>
        <p:nvSpPr>
          <p:cNvPr id="70" name="Brødtekst nivå én…"/>
          <p:cNvSpPr>
            <a:spLocks noGrp="1"/>
          </p:cNvSpPr>
          <p:nvPr>
            <p:ph type="body" sz="quarter" idx="1"/>
          </p:nvPr>
        </p:nvSpPr>
        <p:spPr>
          <a:xfrm>
            <a:off x="1079500" y="5207000"/>
            <a:ext cx="5054600" cy="31496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800" i="1">
                <a:solidFill>
                  <a:schemeClr val="accent5">
                    <a:hueOff val="-188353"/>
                    <a:satOff val="-10165"/>
                    <a:lumOff val="-10285"/>
                  </a:schemeClr>
                </a:solidFill>
              </a:defRPr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71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dash-line.png" descr="dash-line.png"/>
          <p:cNvPicPr>
            <a:picLocks noChangeAspect="1"/>
          </p:cNvPicPr>
          <p:nvPr/>
        </p:nvPicPr>
        <p:blipFill>
          <a:blip r:embed="rId2">
            <a:extLst/>
          </a:blip>
          <a:srcRect t="21428" r="64508" b="16071"/>
          <a:stretch>
            <a:fillRect/>
          </a:stretch>
        </p:blipFill>
        <p:spPr>
          <a:xfrm>
            <a:off x="444500" y="1854200"/>
            <a:ext cx="12115800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dash-line.png" descr="dash-line.png"/>
          <p:cNvPicPr>
            <a:picLocks noChangeAspect="1"/>
          </p:cNvPicPr>
          <p:nvPr/>
        </p:nvPicPr>
        <p:blipFill>
          <a:blip r:embed="rId2">
            <a:extLst/>
          </a:blip>
          <a:srcRect t="19642" r="61904" b="17857"/>
          <a:stretch>
            <a:fillRect/>
          </a:stretch>
        </p:blipFill>
        <p:spPr>
          <a:xfrm>
            <a:off x="0" y="8940800"/>
            <a:ext cx="13004800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dash-line.png" descr="dash-line.png"/>
          <p:cNvPicPr>
            <a:picLocks/>
          </p:cNvPicPr>
          <p:nvPr/>
        </p:nvPicPr>
        <p:blipFill>
          <a:blip r:embed="rId2">
            <a:extLst/>
          </a:blip>
          <a:srcRect t="19642" r="71428" b="17857"/>
          <a:stretch>
            <a:fillRect/>
          </a:stretch>
        </p:blipFill>
        <p:spPr>
          <a:xfrm rot="5400000">
            <a:off x="-4260850" y="4654550"/>
            <a:ext cx="9753601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dash-line.png" descr="dash-line.png"/>
          <p:cNvPicPr>
            <a:picLocks noChangeAspect="1"/>
          </p:cNvPicPr>
          <p:nvPr/>
        </p:nvPicPr>
        <p:blipFill>
          <a:blip r:embed="rId2">
            <a:extLst/>
          </a:blip>
          <a:srcRect t="16071" r="78794" b="21428"/>
          <a:stretch>
            <a:fillRect/>
          </a:stretch>
        </p:blipFill>
        <p:spPr>
          <a:xfrm rot="5400000">
            <a:off x="8769350" y="5238750"/>
            <a:ext cx="7239001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" name="tri-line.png" descr="tri-line.png"/>
          <p:cNvPicPr>
            <a:picLocks noChangeAspect="1"/>
          </p:cNvPicPr>
          <p:nvPr/>
        </p:nvPicPr>
        <p:blipFill>
          <a:blip r:embed="rId3">
            <a:extLst/>
          </a:blip>
          <a:srcRect l="70681" t="18886"/>
          <a:stretch>
            <a:fillRect/>
          </a:stretch>
        </p:blipFill>
        <p:spPr>
          <a:xfrm rot="16199995">
            <a:off x="-2691091" y="5364436"/>
            <a:ext cx="7048502" cy="409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83" name="tri-line.png" descr="tri-line.png"/>
          <p:cNvPicPr>
            <a:picLocks noChangeAspect="1"/>
          </p:cNvPicPr>
          <p:nvPr/>
        </p:nvPicPr>
        <p:blipFill>
          <a:blip r:embed="rId3">
            <a:extLst/>
          </a:blip>
          <a:srcRect l="9861" t="22490" r="62206"/>
          <a:stretch>
            <a:fillRect/>
          </a:stretch>
        </p:blipFill>
        <p:spPr>
          <a:xfrm rot="5399996">
            <a:off x="8842379" y="5419726"/>
            <a:ext cx="6654802" cy="387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84" name="tri-line.png" descr="tri-line.png"/>
          <p:cNvPicPr>
            <a:picLocks noChangeAspect="1"/>
          </p:cNvPicPr>
          <p:nvPr/>
        </p:nvPicPr>
        <p:blipFill>
          <a:blip r:embed="rId3">
            <a:extLst/>
          </a:blip>
          <a:srcRect t="18678" r="51892"/>
          <a:stretch>
            <a:fillRect/>
          </a:stretch>
        </p:blipFill>
        <p:spPr>
          <a:xfrm rot="10799995">
            <a:off x="882649" y="8775709"/>
            <a:ext cx="11461751" cy="406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85" name="tri-line.png" descr="tri-line.png"/>
          <p:cNvPicPr>
            <a:picLocks noChangeAspect="1"/>
          </p:cNvPicPr>
          <p:nvPr/>
        </p:nvPicPr>
        <p:blipFill>
          <a:blip r:embed="rId3">
            <a:extLst/>
          </a:blip>
          <a:srcRect t="17783" r="51945" b="18"/>
          <a:stretch>
            <a:fillRect/>
          </a:stretch>
        </p:blipFill>
        <p:spPr>
          <a:xfrm rot="21599996">
            <a:off x="838200" y="2057392"/>
            <a:ext cx="11449051" cy="410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86" name="scrapbook_title_hi.png" descr="scrapbook_title_hi.pn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Tittelteks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200"/>
            </a:lvl1pPr>
          </a:lstStyle>
          <a:p>
            <a:r>
              <a:t>Titteltekst</a:t>
            </a:r>
          </a:p>
        </p:txBody>
      </p:sp>
      <p:sp>
        <p:nvSpPr>
          <p:cNvPr id="88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dash-line.png" descr="dash-line.png"/>
          <p:cNvPicPr>
            <a:picLocks noChangeAspect="1"/>
          </p:cNvPicPr>
          <p:nvPr/>
        </p:nvPicPr>
        <p:blipFill>
          <a:blip r:embed="rId2">
            <a:extLst/>
          </a:blip>
          <a:srcRect t="21428" r="64508" b="16071"/>
          <a:stretch>
            <a:fillRect/>
          </a:stretch>
        </p:blipFill>
        <p:spPr>
          <a:xfrm>
            <a:off x="444500" y="1854200"/>
            <a:ext cx="12115800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dash-line.png" descr="dash-line.png"/>
          <p:cNvPicPr>
            <a:picLocks noChangeAspect="1"/>
          </p:cNvPicPr>
          <p:nvPr/>
        </p:nvPicPr>
        <p:blipFill>
          <a:blip r:embed="rId2">
            <a:extLst/>
          </a:blip>
          <a:srcRect t="19642" r="61904" b="17857"/>
          <a:stretch>
            <a:fillRect/>
          </a:stretch>
        </p:blipFill>
        <p:spPr>
          <a:xfrm>
            <a:off x="0" y="8940800"/>
            <a:ext cx="13004800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dash-line.png" descr="dash-line.png"/>
          <p:cNvPicPr>
            <a:picLocks/>
          </p:cNvPicPr>
          <p:nvPr/>
        </p:nvPicPr>
        <p:blipFill>
          <a:blip r:embed="rId2">
            <a:extLst/>
          </a:blip>
          <a:srcRect t="19642" r="71428" b="17857"/>
          <a:stretch>
            <a:fillRect/>
          </a:stretch>
        </p:blipFill>
        <p:spPr>
          <a:xfrm rot="5400000">
            <a:off x="-4260850" y="4654550"/>
            <a:ext cx="9753601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dash-line.png" descr="dash-line.png"/>
          <p:cNvPicPr>
            <a:picLocks noChangeAspect="1"/>
          </p:cNvPicPr>
          <p:nvPr/>
        </p:nvPicPr>
        <p:blipFill>
          <a:blip r:embed="rId2">
            <a:extLst/>
          </a:blip>
          <a:srcRect t="16071" r="78794" b="21428"/>
          <a:stretch>
            <a:fillRect/>
          </a:stretch>
        </p:blipFill>
        <p:spPr>
          <a:xfrm rot="5400000">
            <a:off x="8769350" y="5238750"/>
            <a:ext cx="7239001" cy="444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tri-line.png" descr="tri-line.png"/>
          <p:cNvPicPr>
            <a:picLocks noChangeAspect="1"/>
          </p:cNvPicPr>
          <p:nvPr/>
        </p:nvPicPr>
        <p:blipFill>
          <a:blip r:embed="rId3">
            <a:extLst/>
          </a:blip>
          <a:srcRect l="70681" t="18886"/>
          <a:stretch>
            <a:fillRect/>
          </a:stretch>
        </p:blipFill>
        <p:spPr>
          <a:xfrm rot="16199995">
            <a:off x="-2691091" y="5364436"/>
            <a:ext cx="7048502" cy="4090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00" name="tri-line.png" descr="tri-line.png"/>
          <p:cNvPicPr>
            <a:picLocks noChangeAspect="1"/>
          </p:cNvPicPr>
          <p:nvPr/>
        </p:nvPicPr>
        <p:blipFill>
          <a:blip r:embed="rId3">
            <a:extLst/>
          </a:blip>
          <a:srcRect l="9861" t="22490" r="62206"/>
          <a:stretch>
            <a:fillRect/>
          </a:stretch>
        </p:blipFill>
        <p:spPr>
          <a:xfrm rot="5399996">
            <a:off x="8842379" y="5419726"/>
            <a:ext cx="6654802" cy="387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01" name="tri-line.png" descr="tri-line.png"/>
          <p:cNvPicPr>
            <a:picLocks noChangeAspect="1"/>
          </p:cNvPicPr>
          <p:nvPr/>
        </p:nvPicPr>
        <p:blipFill>
          <a:blip r:embed="rId3">
            <a:extLst/>
          </a:blip>
          <a:srcRect t="18678" r="51892"/>
          <a:stretch>
            <a:fillRect/>
          </a:stretch>
        </p:blipFill>
        <p:spPr>
          <a:xfrm rot="10799995">
            <a:off x="882649" y="8775709"/>
            <a:ext cx="11461751" cy="406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02" name="tri-line.png" descr="tri-line.png"/>
          <p:cNvPicPr>
            <a:picLocks noChangeAspect="1"/>
          </p:cNvPicPr>
          <p:nvPr/>
        </p:nvPicPr>
        <p:blipFill>
          <a:blip r:embed="rId3">
            <a:extLst/>
          </a:blip>
          <a:srcRect t="17783" r="51945" b="18"/>
          <a:stretch>
            <a:fillRect/>
          </a:stretch>
        </p:blipFill>
        <p:spPr>
          <a:xfrm rot="21599996">
            <a:off x="838200" y="2057392"/>
            <a:ext cx="11449051" cy="4107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1"/>
                </a:lnTo>
                <a:lnTo>
                  <a:pt x="0" y="0"/>
                </a:lnTo>
                <a:lnTo>
                  <a:pt x="0" y="21599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03" name="scrapbook_title_hi.png" descr="scrapbook_title_hi.pn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Tittelteks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200"/>
            </a:lvl1pPr>
          </a:lstStyle>
          <a:p>
            <a:r>
              <a:t>Titteltekst</a:t>
            </a:r>
          </a:p>
        </p:txBody>
      </p:sp>
      <p:sp>
        <p:nvSpPr>
          <p:cNvPr id="105" name="Brødtekst nivå én…"/>
          <p:cNvSpPr>
            <a:spLocks noGrp="1"/>
          </p:cNvSpPr>
          <p:nvPr>
            <p:ph type="body" idx="1"/>
          </p:nvPr>
        </p:nvSpPr>
        <p:spPr>
          <a:xfrm>
            <a:off x="1270000" y="29718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5"/>
              </a:buBlip>
            </a:lvl1pPr>
            <a:lvl2pPr>
              <a:buBlip>
                <a:blip r:embed="rId5"/>
              </a:buBlip>
            </a:lvl2pPr>
            <a:lvl3pPr>
              <a:buBlip>
                <a:blip r:embed="rId5"/>
              </a:buBlip>
            </a:lvl3pPr>
            <a:lvl4pPr>
              <a:buBlip>
                <a:blip r:embed="rId5"/>
              </a:buBlip>
            </a:lvl4pPr>
            <a:lvl5pPr>
              <a:buBlip>
                <a:blip r:embed="rId5"/>
              </a:buBlip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06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tel, punktteg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lus-line.png" descr="plus-line.png"/>
          <p:cNvPicPr>
            <a:picLocks noChangeAspect="1"/>
          </p:cNvPicPr>
          <p:nvPr/>
        </p:nvPicPr>
        <p:blipFill>
          <a:blip r:embed="rId2">
            <a:extLst/>
          </a:blip>
          <a:srcRect l="2812" t="20000" r="57187" b="20000"/>
          <a:stretch>
            <a:fillRect/>
          </a:stretch>
        </p:blipFill>
        <p:spPr>
          <a:xfrm rot="5400000">
            <a:off x="-4305300" y="4724400"/>
            <a:ext cx="9753601" cy="304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4" name="plus-line.png" descr="plus-line.png"/>
          <p:cNvPicPr>
            <a:picLocks noChangeAspect="1"/>
          </p:cNvPicPr>
          <p:nvPr/>
        </p:nvPicPr>
        <p:blipFill>
          <a:blip r:embed="rId2">
            <a:extLst/>
          </a:blip>
          <a:srcRect l="10000" t="20000" r="61874" b="20000"/>
          <a:stretch>
            <a:fillRect/>
          </a:stretch>
        </p:blipFill>
        <p:spPr>
          <a:xfrm rot="5400000">
            <a:off x="8902700" y="5524500"/>
            <a:ext cx="6858001" cy="304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5" name="plus-line.png" descr="plus-line.png"/>
          <p:cNvPicPr>
            <a:picLocks noChangeAspect="1"/>
          </p:cNvPicPr>
          <p:nvPr/>
        </p:nvPicPr>
        <p:blipFill>
          <a:blip r:embed="rId2">
            <a:extLst/>
          </a:blip>
          <a:srcRect l="19114" t="12500" r="27552" b="27500"/>
          <a:stretch>
            <a:fillRect/>
          </a:stretch>
        </p:blipFill>
        <p:spPr>
          <a:xfrm rot="10800000">
            <a:off x="0" y="9016999"/>
            <a:ext cx="13004800" cy="3048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6" name="plus-line.png" descr="plus-line.png"/>
          <p:cNvPicPr>
            <a:picLocks noChangeAspect="1"/>
          </p:cNvPicPr>
          <p:nvPr/>
        </p:nvPicPr>
        <p:blipFill>
          <a:blip r:embed="rId2">
            <a:extLst/>
          </a:blip>
          <a:srcRect t="18751" r="51796" b="21247"/>
          <a:stretch>
            <a:fillRect/>
          </a:stretch>
        </p:blipFill>
        <p:spPr>
          <a:xfrm rot="10800002">
            <a:off x="704849" y="1974846"/>
            <a:ext cx="11753851" cy="3048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lnTo>
                  <a:pt x="0" y="2160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17" name="scrapbook_title_hi.png" descr="scrapbook_title_hi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2200" y="304800"/>
            <a:ext cx="10845800" cy="2260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Bilde"/>
          <p:cNvSpPr>
            <a:spLocks noGrp="1"/>
          </p:cNvSpPr>
          <p:nvPr>
            <p:ph type="pic" sz="half" idx="13"/>
          </p:nvPr>
        </p:nvSpPr>
        <p:spPr>
          <a:xfrm rot="21360000">
            <a:off x="7449145" y="2547298"/>
            <a:ext cx="4737179" cy="6311901"/>
          </a:xfrm>
          <a:prstGeom prst="rect">
            <a:avLst/>
          </a:prstGeom>
          <a:ln w="101600">
            <a:solidFill>
              <a:srgbClr val="FFFFFF"/>
            </a:solidFill>
          </a:ln>
          <a:effectLst>
            <a:outerShdw blurRad="38100" dist="50800" dir="5400000" rotWithShape="0">
              <a:srgbClr val="292929">
                <a:alpha val="6975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9" name="Tittelteks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6200"/>
            </a:lvl1pPr>
          </a:lstStyle>
          <a:p>
            <a:r>
              <a:t>Titteltekst</a:t>
            </a:r>
          </a:p>
        </p:txBody>
      </p:sp>
      <p:sp>
        <p:nvSpPr>
          <p:cNvPr id="120" name="Brødtekst nivå én…"/>
          <p:cNvSpPr>
            <a:spLocks noGrp="1"/>
          </p:cNvSpPr>
          <p:nvPr>
            <p:ph type="body" sz="half" idx="1"/>
          </p:nvPr>
        </p:nvSpPr>
        <p:spPr>
          <a:xfrm>
            <a:off x="1270000" y="2971800"/>
            <a:ext cx="4953000" cy="5842000"/>
          </a:xfrm>
          <a:prstGeom prst="rect">
            <a:avLst/>
          </a:prstGeom>
        </p:spPr>
        <p:txBody>
          <a:bodyPr/>
          <a:lstStyle>
            <a:lvl1pPr marL="368300" indent="-368300">
              <a:spcBef>
                <a:spcPts val="3000"/>
              </a:spcBef>
              <a:buBlip>
                <a:blip r:embed="rId4"/>
              </a:buBlip>
              <a:defRPr sz="2800"/>
            </a:lvl1pPr>
            <a:lvl2pPr marL="736600" indent="-368300">
              <a:spcBef>
                <a:spcPts val="3000"/>
              </a:spcBef>
              <a:buBlip>
                <a:blip r:embed="rId4"/>
              </a:buBlip>
              <a:defRPr sz="2800"/>
            </a:lvl2pPr>
            <a:lvl3pPr marL="1104900" indent="-368300">
              <a:spcBef>
                <a:spcPts val="3000"/>
              </a:spcBef>
              <a:buBlip>
                <a:blip r:embed="rId4"/>
              </a:buBlip>
              <a:defRPr sz="2800"/>
            </a:lvl3pPr>
            <a:lvl4pPr marL="1473200" indent="-368300">
              <a:spcBef>
                <a:spcPts val="3000"/>
              </a:spcBef>
              <a:buBlip>
                <a:blip r:embed="rId4"/>
              </a:buBlip>
              <a:defRPr sz="2800"/>
            </a:lvl4pPr>
            <a:lvl5pPr marL="1841500" indent="-368300">
              <a:spcBef>
                <a:spcPts val="3000"/>
              </a:spcBef>
              <a:buBlip>
                <a:blip r:embed="rId4"/>
              </a:buBlip>
              <a:defRPr sz="28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21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Brødtekst nivå én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29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lines-line-1.png" descr="lines-lin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8" name="wave-line.png" descr="wave-line.png"/>
          <p:cNvPicPr>
            <a:picLocks noChangeAspect="1"/>
          </p:cNvPicPr>
          <p:nvPr/>
        </p:nvPicPr>
        <p:blipFill>
          <a:blip r:embed="rId3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dots-line-cropped.png" descr="dots-line-cropped.png"/>
          <p:cNvPicPr>
            <a:picLocks noChangeAspect="1"/>
          </p:cNvPicPr>
          <p:nvPr/>
        </p:nvPicPr>
        <p:blipFill>
          <a:blip r:embed="rId4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3" name="lines-vert-line.png" descr="lines-vert-line.png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44" name="Bilde"/>
          <p:cNvSpPr>
            <a:spLocks noGrp="1"/>
          </p:cNvSpPr>
          <p:nvPr>
            <p:ph type="pic" idx="13"/>
          </p:nvPr>
        </p:nvSpPr>
        <p:spPr>
          <a:xfrm rot="1">
            <a:off x="1041400" y="914400"/>
            <a:ext cx="6502401" cy="7861301"/>
          </a:xfrm>
          <a:prstGeom prst="rect">
            <a:avLst/>
          </a:prstGeom>
          <a:effectLst>
            <a:outerShdw blurRad="63500" dist="50800" dir="5400000" rotWithShape="0">
              <a:srgbClr val="292929">
                <a:alpha val="465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5" name="Bilde"/>
          <p:cNvSpPr>
            <a:spLocks noGrp="1"/>
          </p:cNvSpPr>
          <p:nvPr>
            <p:ph type="pic" sz="quarter" idx="14"/>
          </p:nvPr>
        </p:nvSpPr>
        <p:spPr>
          <a:xfrm rot="180000">
            <a:off x="7029728" y="4460354"/>
            <a:ext cx="4959169" cy="4013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6" name="Bilde"/>
          <p:cNvSpPr>
            <a:spLocks noGrp="1"/>
          </p:cNvSpPr>
          <p:nvPr>
            <p:ph type="pic" sz="quarter" idx="15"/>
          </p:nvPr>
        </p:nvSpPr>
        <p:spPr>
          <a:xfrm>
            <a:off x="6819900" y="939800"/>
            <a:ext cx="4889500" cy="36703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47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nes-line-1.png" descr="lines-line-1.png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647700" y="8864600"/>
            <a:ext cx="11798300" cy="292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wave-line.png" descr="wave-line.png"/>
          <p:cNvPicPr>
            <a:picLocks noChangeAspect="1"/>
          </p:cNvPicPr>
          <p:nvPr/>
        </p:nvPicPr>
        <p:blipFill>
          <a:blip r:embed="rId16">
            <a:extLst/>
          </a:blip>
          <a:srcRect l="16094" t="82" r="38169" b="72"/>
          <a:stretch>
            <a:fillRect/>
          </a:stretch>
        </p:blipFill>
        <p:spPr>
          <a:xfrm>
            <a:off x="799800" y="597015"/>
            <a:ext cx="11367016" cy="1398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6"/>
                </a:moveTo>
                <a:lnTo>
                  <a:pt x="1" y="0"/>
                </a:lnTo>
                <a:lnTo>
                  <a:pt x="0" y="21584"/>
                </a:lnTo>
                <a:lnTo>
                  <a:pt x="21599" y="21600"/>
                </a:lnTo>
                <a:lnTo>
                  <a:pt x="21600" y="16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" name="wave-line.png" descr="wave-line.png"/>
          <p:cNvPicPr>
            <a:picLocks noChangeAspect="1"/>
          </p:cNvPicPr>
          <p:nvPr/>
        </p:nvPicPr>
        <p:blipFill>
          <a:blip r:embed="rId16">
            <a:extLst/>
          </a:blip>
          <a:srcRect l="16504" r="50434"/>
          <a:stretch>
            <a:fillRect/>
          </a:stretch>
        </p:blipFill>
        <p:spPr>
          <a:xfrm rot="5400000">
            <a:off x="-3378364" y="4686138"/>
            <a:ext cx="8216901" cy="140023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ots-line-cropped.png" descr="dots-line-cropped.png"/>
          <p:cNvPicPr>
            <a:picLocks noChangeAspect="1"/>
          </p:cNvPicPr>
          <p:nvPr/>
        </p:nvPicPr>
        <p:blipFill>
          <a:blip r:embed="rId17">
            <a:extLst/>
          </a:blip>
          <a:srcRect l="4761" t="2928" r="10188"/>
          <a:stretch>
            <a:fillRect/>
          </a:stretch>
        </p:blipFill>
        <p:spPr>
          <a:xfrm rot="16199985">
            <a:off x="-4244962" y="4772011"/>
            <a:ext cx="9753601" cy="209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dots-line-cropped.png" descr="dots-line-cropped.png"/>
          <p:cNvPicPr>
            <a:picLocks noChangeAspect="1"/>
          </p:cNvPicPr>
          <p:nvPr/>
        </p:nvPicPr>
        <p:blipFill>
          <a:blip r:embed="rId17">
            <a:extLst/>
          </a:blip>
          <a:srcRect t="5872" b="5892"/>
          <a:stretch>
            <a:fillRect/>
          </a:stretch>
        </p:blipFill>
        <p:spPr>
          <a:xfrm rot="21599984">
            <a:off x="698498" y="469908"/>
            <a:ext cx="11468107" cy="19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dots-line-cropped.png" descr="dots-line-cropped.png"/>
          <p:cNvPicPr>
            <a:picLocks noChangeAspect="1"/>
          </p:cNvPicPr>
          <p:nvPr/>
        </p:nvPicPr>
        <p:blipFill>
          <a:blip r:embed="rId17">
            <a:extLst/>
          </a:blip>
          <a:srcRect l="53986" t="2927" r="41140"/>
          <a:stretch>
            <a:fillRect/>
          </a:stretch>
        </p:blipFill>
        <p:spPr>
          <a:xfrm rot="21599984">
            <a:off x="12439650" y="9010646"/>
            <a:ext cx="558801" cy="209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dots-line-cropped.png" descr="dots-line-cropped.png"/>
          <p:cNvPicPr>
            <a:picLocks noChangeAspect="1"/>
          </p:cNvPicPr>
          <p:nvPr/>
        </p:nvPicPr>
        <p:blipFill>
          <a:blip r:embed="rId17">
            <a:extLst/>
          </a:blip>
          <a:srcRect l="37929" t="2926" r="56976"/>
          <a:stretch>
            <a:fillRect/>
          </a:stretch>
        </p:blipFill>
        <p:spPr>
          <a:xfrm rot="21599984">
            <a:off x="6350" y="9010652"/>
            <a:ext cx="584201" cy="209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lines-vert-line.png" descr="lines-vert-line.png"/>
          <p:cNvPicPr>
            <a:picLocks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12153900" y="361949"/>
            <a:ext cx="317500" cy="8724901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Brødtekst nivå én…"/>
          <p:cNvSpPr>
            <a:spLocks noGrp="1"/>
          </p:cNvSpPr>
          <p:nvPr>
            <p:ph type="body" idx="1"/>
          </p:nvPr>
        </p:nvSpPr>
        <p:spPr>
          <a:xfrm>
            <a:off x="1270000" y="1511300"/>
            <a:ext cx="10464800" cy="673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9"/>
              </a:buBlip>
            </a:lvl1pPr>
            <a:lvl2pPr>
              <a:buBlip>
                <a:blip r:embed="rId19"/>
              </a:buBlip>
            </a:lvl2pPr>
            <a:lvl3pPr>
              <a:buBlip>
                <a:blip r:embed="rId19"/>
              </a:buBlip>
            </a:lvl3pPr>
            <a:lvl4pPr>
              <a:buBlip>
                <a:blip r:embed="rId19"/>
              </a:buBlip>
            </a:lvl4pPr>
            <a:lvl5pPr>
              <a:buBlip>
                <a:blip r:embed="rId19"/>
              </a:buBlip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1" name="Titteltekst"/>
          <p:cNvSpPr>
            <a:spLocks noGrp="1"/>
          </p:cNvSpPr>
          <p:nvPr>
            <p:ph type="title"/>
          </p:nvPr>
        </p:nvSpPr>
        <p:spPr>
          <a:xfrm>
            <a:off x="1270000" y="254000"/>
            <a:ext cx="10464800" cy="2349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Titteltekst</a:t>
            </a:r>
          </a:p>
        </p:txBody>
      </p:sp>
      <p:sp>
        <p:nvSpPr>
          <p:cNvPr id="12" name="Lysbildenummer"/>
          <p:cNvSpPr>
            <a:spLocks noGrp="1"/>
          </p:cNvSpPr>
          <p:nvPr>
            <p:ph type="sldNum" sz="quarter" idx="2"/>
          </p:nvPr>
        </p:nvSpPr>
        <p:spPr>
          <a:xfrm>
            <a:off x="6359271" y="9296400"/>
            <a:ext cx="273559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200">
                <a:latin typeface="+mn-lt"/>
                <a:ea typeface="+mn-ea"/>
                <a:cs typeface="+mn-cs"/>
                <a:sym typeface="Marker Fel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ln>
            <a:noFill/>
          </a:ln>
          <a:solidFill>
            <a:srgbClr val="528D4D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4572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1pPr>
      <a:lvl2pPr marL="9144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2pPr>
      <a:lvl3pPr marL="13716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3pPr>
      <a:lvl4pPr marL="18288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4pPr>
      <a:lvl5pPr marL="22860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5pPr>
      <a:lvl6pPr marL="27432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6pPr>
      <a:lvl7pPr marL="32004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7pPr>
      <a:lvl8pPr marL="36576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8pPr>
      <a:lvl9pPr marL="4114800" marR="0" indent="-457200" algn="l" defTabSz="584200" rtl="0" latinLnBrk="0">
        <a:lnSpc>
          <a:spcPct val="100000"/>
        </a:lnSpc>
        <a:spcBef>
          <a:spcPts val="4000"/>
        </a:spcBef>
        <a:spcAft>
          <a:spcPts val="0"/>
        </a:spcAft>
        <a:buClrTx/>
        <a:buSzPct val="50000"/>
        <a:buFontTx/>
        <a:buBlip>
          <a:blip r:embed="rId19"/>
        </a:buBlip>
        <a:tabLst/>
        <a:defRPr sz="3600" b="0" i="0" u="none" strike="noStrike" cap="none" spc="0" baseline="0">
          <a:ln>
            <a:noFill/>
          </a:ln>
          <a:solidFill>
            <a:srgbClr val="006288"/>
          </a:solidFill>
          <a:uFillTx/>
          <a:latin typeface="+mj-lt"/>
          <a:ea typeface="+mj-ea"/>
          <a:cs typeface="+mj-cs"/>
          <a:sym typeface="Georgia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junior.bt.no/kropp_helse/i/q9V2g/-Denne-videoen-forklarer-hva-et-overgrep-er-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Min kropp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Min kropp</a:t>
            </a:r>
          </a:p>
        </p:txBody>
      </p:sp>
      <p:sp>
        <p:nvSpPr>
          <p:cNvPr id="205" name="Nerdrumshagen Barnehage"/>
          <p:cNvSpPr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Nerdrumshagen Barnehage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Blekkspruten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Blekkspruten</a:t>
            </a:r>
          </a:p>
        </p:txBody>
      </p:sp>
      <p:sp>
        <p:nvSpPr>
          <p:cNvPr id="235" name="Lese boka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Lese boka</a:t>
            </a:r>
          </a:p>
          <a:p>
            <a:pPr>
              <a:buBlip>
                <a:blip r:embed="rId2"/>
              </a:buBlip>
            </a:pPr>
            <a:r>
              <a:t>Spørsmål: hvordan var det å høre om jenta, hva skjedde, hva holdt hun hemmelig, var det en vond eller god hemmelighet, er det lov å gjøre det broren gjorde?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amtale i etterkan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Samtale i etterkant </a:t>
            </a:r>
          </a:p>
        </p:txBody>
      </p:sp>
      <p:sp>
        <p:nvSpPr>
          <p:cNvPr id="238" name="Det som skjedde i boka heter incest og seksuelle overgrep, og nå skal vi lære dere litt hva dette er. Her brukes Stine Sofiestiftelsen: Hvordan snakke med barn og unge om overgrep.…"/>
          <p:cNvSpPr>
            <a:spLocks noGrp="1"/>
          </p:cNvSpPr>
          <p:nvPr>
            <p:ph type="body" idx="1"/>
          </p:nvPr>
        </p:nvSpPr>
        <p:spPr>
          <a:xfrm>
            <a:off x="1330325" y="2711451"/>
            <a:ext cx="10464800" cy="5715001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24611" indent="-324611" defTabSz="414781">
              <a:spcBef>
                <a:spcPts val="2800"/>
              </a:spcBef>
              <a:buBlip>
                <a:blip r:embed="rId2"/>
              </a:buBlip>
              <a:defRPr sz="2556"/>
            </a:pPr>
            <a:r>
              <a:t>Det som skjedde i boka heter incest og seksuelle overgrep, og nå skal vi lære dere litt hva dette er. Her brukes Stine Sofiestiftelsen: Hvordan snakke med barn og unge om overgrep.</a:t>
            </a:r>
          </a:p>
          <a:p>
            <a:pPr marL="324611" indent="-324611" defTabSz="414781">
              <a:spcBef>
                <a:spcPts val="2800"/>
              </a:spcBef>
              <a:buBlip>
                <a:blip r:embed="rId2"/>
              </a:buBlip>
              <a:defRPr sz="2556"/>
            </a:pPr>
            <a:r>
              <a:t>Hvem kan gjøre slike overgrep mot barn?</a:t>
            </a:r>
          </a:p>
          <a:p>
            <a:pPr marL="324611" indent="-324611" defTabSz="414781">
              <a:spcBef>
                <a:spcPts val="2800"/>
              </a:spcBef>
              <a:buBlip>
                <a:blip r:embed="rId2"/>
              </a:buBlip>
              <a:defRPr sz="2556"/>
            </a:pPr>
            <a:endParaRPr/>
          </a:p>
          <a:p>
            <a:pPr marL="324611" indent="-324611" defTabSz="414781">
              <a:spcBef>
                <a:spcPts val="2800"/>
              </a:spcBef>
              <a:buBlip>
                <a:blip r:embed="rId2"/>
              </a:buBlip>
              <a:defRPr sz="2556"/>
            </a:pPr>
            <a:r>
              <a:t>Hva ville du ha gjort hvis du hadde opplevd noe sånt? ( si det til noen stoler på)?</a:t>
            </a:r>
          </a:p>
          <a:p>
            <a:pPr marL="324611" indent="-324611" defTabSz="414781">
              <a:spcBef>
                <a:spcPts val="2800"/>
              </a:spcBef>
              <a:buBlip>
                <a:blip r:embed="rId2"/>
              </a:buBlip>
              <a:defRPr sz="2556"/>
            </a:pPr>
            <a:endParaRPr/>
          </a:p>
          <a:p>
            <a:pPr marL="324611" indent="-324611" defTabSz="414781">
              <a:spcBef>
                <a:spcPts val="2800"/>
              </a:spcBef>
              <a:buBlip>
                <a:blip r:embed="rId2"/>
              </a:buBlip>
              <a:defRPr sz="2556"/>
            </a:pPr>
            <a:r>
              <a:t>Hvordan skal man være som venn, hvis man får vite en vond/ulovlig hemmelighet?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Etterarbeid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Etterarbeid</a:t>
            </a:r>
          </a:p>
        </p:txBody>
      </p:sp>
      <p:sp>
        <p:nvSpPr>
          <p:cNvPr id="241" name="Tegne følelser med bruk av EQ dockan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Tegne følelser med bruk av EQ dockan</a:t>
            </a:r>
          </a:p>
          <a:p>
            <a:pPr>
              <a:buBlip>
                <a:blip r:embed="rId2"/>
              </a:buBlip>
            </a:pPr>
            <a:r>
              <a:t>Være oppmerksom på barnas tanker og følelser</a:t>
            </a:r>
          </a:p>
          <a:p>
            <a:pPr>
              <a:buBlip>
                <a:blip r:embed="rId2"/>
              </a:buBlip>
            </a:pPr>
            <a:r>
              <a:t>Være oppmerksom på barnas symptomutrykk 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Verktø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Verktøy</a:t>
            </a:r>
          </a:p>
        </p:txBody>
      </p:sp>
      <p:sp>
        <p:nvSpPr>
          <p:cNvPr id="244" name="Kanvas verdispill, samtalekort for barn-voksen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Kanvas verdispill, samtalekort for barn-voksen</a:t>
            </a:r>
          </a:p>
          <a:p>
            <a:pPr>
              <a:buBlip>
                <a:blip r:embed="rId2"/>
              </a:buBlip>
            </a:pPr>
            <a:r>
              <a:t>DCM, dialogisk barnesamtaler </a:t>
            </a:r>
          </a:p>
          <a:p>
            <a:pPr>
              <a:buBlip>
                <a:blip r:embed="rId2"/>
              </a:buBlip>
            </a:pPr>
            <a:r>
              <a:t>EQ dockan, tegne følelser</a:t>
            </a:r>
          </a:p>
          <a:p>
            <a:pPr>
              <a:buBlip>
                <a:blip r:embed="rId2"/>
              </a:buBlip>
            </a:pPr>
            <a:r>
              <a:t>Filosofiske samtaler med barn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>
                <a:hlinkClick r:id="rId2"/>
              </a:rPr>
              <a:t>https://junior.bt.no/kropp_helse/i/q9V2g/-</a:t>
            </a:r>
            <a:r>
              <a:rPr lang="nb-NO" smtClean="0">
                <a:hlinkClick r:id="rId2"/>
              </a:rPr>
              <a:t>Denne-videoen-forklarer-hva-et-overgrep-er-</a:t>
            </a:r>
            <a:r>
              <a:rPr lang="nb-NO" smtClean="0"/>
              <a:t> 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424990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Fremdriftsplan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Fremdriftsplan</a:t>
            </a:r>
          </a:p>
        </p:txBody>
      </p:sp>
      <p:sp>
        <p:nvSpPr>
          <p:cNvPr id="208" name="Foreldremøtet høst 2016, informasjon om ansattes kursing i temaet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10895" indent="-310895" defTabSz="397256">
              <a:spcBef>
                <a:spcPts val="2700"/>
              </a:spcBef>
              <a:buBlip>
                <a:blip r:embed="rId2"/>
              </a:buBlip>
              <a:defRPr sz="2448"/>
            </a:pPr>
            <a:r>
              <a:t>Foreldremøtet høst 2016, informasjon om ansattes kursing i temaet</a:t>
            </a:r>
          </a:p>
          <a:p>
            <a:pPr marL="310895" indent="-310895" defTabSz="397256">
              <a:spcBef>
                <a:spcPts val="2700"/>
              </a:spcBef>
              <a:buBlip>
                <a:blip r:embed="rId2"/>
              </a:buBlip>
              <a:defRPr sz="2448"/>
            </a:pPr>
            <a:r>
              <a:t>To i personalet heldagskurs i Vold og seksuelle overgrep</a:t>
            </a:r>
          </a:p>
          <a:p>
            <a:pPr marL="310895" indent="-310895" defTabSz="397256">
              <a:spcBef>
                <a:spcPts val="2700"/>
              </a:spcBef>
              <a:buBlip>
                <a:blip r:embed="rId2"/>
              </a:buBlip>
              <a:defRPr sz="2448"/>
            </a:pPr>
            <a:r>
              <a:t>En i personalet tatt studiet; Seksuelle overgrep i et livsløpsperspektiv </a:t>
            </a:r>
          </a:p>
          <a:p>
            <a:pPr marL="310895" indent="-310895" defTabSz="397256">
              <a:spcBef>
                <a:spcPts val="2700"/>
              </a:spcBef>
              <a:buBlip>
                <a:blip r:embed="rId2"/>
              </a:buBlip>
              <a:defRPr sz="2448"/>
            </a:pPr>
            <a:r>
              <a:t>Ansatte deltatt på Trygghetsuka</a:t>
            </a:r>
          </a:p>
          <a:p>
            <a:pPr marL="310895" indent="-310895" defTabSz="397256">
              <a:spcBef>
                <a:spcPts val="2700"/>
              </a:spcBef>
              <a:buBlip>
                <a:blip r:embed="rId2"/>
              </a:buBlip>
              <a:defRPr sz="2448"/>
            </a:pPr>
            <a:r>
              <a:t>Halv dag for personalet, Vold og seksuelle overgrep mot barn i et livsløpsperspektiv </a:t>
            </a:r>
          </a:p>
          <a:p>
            <a:pPr marL="310895" indent="-310895" defTabSz="397256">
              <a:spcBef>
                <a:spcPts val="2700"/>
              </a:spcBef>
              <a:buBlip>
                <a:blip r:embed="rId2"/>
              </a:buBlip>
              <a:defRPr sz="2448"/>
            </a:pPr>
            <a:r>
              <a:t>Handlingsplanen gås igjennom i SU</a:t>
            </a:r>
          </a:p>
          <a:p>
            <a:pPr marL="310895" indent="-310895" defTabSz="397256">
              <a:spcBef>
                <a:spcPts val="2700"/>
              </a:spcBef>
              <a:buBlip>
                <a:blip r:embed="rId2"/>
              </a:buBlip>
              <a:defRPr sz="2448"/>
            </a:pPr>
            <a:r>
              <a:t>Planleggingsdag vår, gjennomgang av handlingsplanen</a:t>
            </a:r>
          </a:p>
          <a:p>
            <a:pPr marL="310895" indent="-310895" defTabSz="397256">
              <a:spcBef>
                <a:spcPts val="2700"/>
              </a:spcBef>
              <a:buBlip>
                <a:blip r:embed="rId2"/>
              </a:buBlip>
              <a:defRPr sz="2448"/>
            </a:pPr>
            <a:r>
              <a:t>Oppstart høst 2017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DE032FE4-FB64-4EAB-9B91-F39FE091678A-L0-001.jpeg" descr="DE032FE4-FB64-4EAB-9B91-F39FE091678A-L0-001.jpe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t="2633" r="13695"/>
          <a:stretch>
            <a:fillRect/>
          </a:stretch>
        </p:blipFill>
        <p:spPr>
          <a:xfrm>
            <a:off x="6237340" y="1604343"/>
            <a:ext cx="5674483" cy="6726857"/>
          </a:xfrm>
          <a:prstGeom prst="rect">
            <a:avLst/>
          </a:prstGeom>
        </p:spPr>
      </p:pic>
      <p:sp>
        <p:nvSpPr>
          <p:cNvPr id="211" name="Vondt i magen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Vondt i magen</a:t>
            </a:r>
          </a:p>
        </p:txBody>
      </p:sp>
      <p:sp>
        <p:nvSpPr>
          <p:cNvPr id="212" name="Grønnfink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Grønnfink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Januar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Januar</a:t>
            </a:r>
          </a:p>
        </p:txBody>
      </p:sp>
      <p:sp>
        <p:nvSpPr>
          <p:cNvPr id="215" name="Flanellograf av Vondt i magen…"/>
          <p:cNvSpPr>
            <a:spLocks noGrp="1"/>
          </p:cNvSpPr>
          <p:nvPr>
            <p:ph type="body" idx="1"/>
          </p:nvPr>
        </p:nvSpPr>
        <p:spPr>
          <a:xfrm>
            <a:off x="1469628" y="2971800"/>
            <a:ext cx="10464801" cy="5715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rPr dirty="0" err="1"/>
              <a:t>Flanellograf</a:t>
            </a:r>
            <a:r>
              <a:rPr dirty="0"/>
              <a:t> </a:t>
            </a:r>
            <a:r>
              <a:rPr dirty="0" err="1"/>
              <a:t>av</a:t>
            </a:r>
            <a:r>
              <a:rPr dirty="0"/>
              <a:t> </a:t>
            </a:r>
            <a:r>
              <a:rPr dirty="0" err="1"/>
              <a:t>Vondt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magen</a:t>
            </a:r>
            <a:endParaRPr dirty="0"/>
          </a:p>
          <a:p>
            <a:pPr>
              <a:buBlip>
                <a:blip r:embed="rId2"/>
              </a:buBlip>
            </a:pPr>
            <a:r>
              <a:rPr dirty="0" err="1"/>
              <a:t>Samtale</a:t>
            </a:r>
            <a:r>
              <a:rPr dirty="0"/>
              <a:t> </a:t>
            </a:r>
            <a:r>
              <a:rPr dirty="0" err="1"/>
              <a:t>rundt</a:t>
            </a:r>
            <a:r>
              <a:rPr dirty="0"/>
              <a:t> </a:t>
            </a:r>
            <a:r>
              <a:rPr dirty="0" err="1"/>
              <a:t>fortellingen</a:t>
            </a:r>
            <a:endParaRPr dirty="0"/>
          </a:p>
          <a:p>
            <a:pPr>
              <a:buBlip>
                <a:blip r:embed="rId2"/>
              </a:buBlip>
            </a:pPr>
            <a:r>
              <a:rPr dirty="0" err="1"/>
              <a:t>Tema</a:t>
            </a:r>
            <a:r>
              <a:rPr dirty="0"/>
              <a:t>: </a:t>
            </a:r>
            <a:r>
              <a:rPr dirty="0" err="1"/>
              <a:t>Kroppen</a:t>
            </a:r>
            <a:r>
              <a:rPr dirty="0"/>
              <a:t> min, </a:t>
            </a:r>
            <a:r>
              <a:rPr dirty="0" err="1"/>
              <a:t>hva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</a:t>
            </a:r>
            <a:r>
              <a:rPr dirty="0" err="1"/>
              <a:t>det</a:t>
            </a:r>
            <a:r>
              <a:rPr dirty="0"/>
              <a:t>?</a:t>
            </a:r>
          </a:p>
          <a:p>
            <a:pPr>
              <a:buBlip>
                <a:blip r:embed="rId2"/>
              </a:buBlip>
            </a:pPr>
            <a:r>
              <a:rPr dirty="0" err="1"/>
              <a:t>Samtale</a:t>
            </a:r>
            <a:r>
              <a:rPr dirty="0"/>
              <a:t> </a:t>
            </a:r>
            <a:r>
              <a:rPr dirty="0" err="1"/>
              <a:t>rundt</a:t>
            </a:r>
            <a:r>
              <a:rPr dirty="0"/>
              <a:t> </a:t>
            </a:r>
            <a:r>
              <a:rPr dirty="0" err="1"/>
              <a:t>historier</a:t>
            </a:r>
            <a:r>
              <a:rPr dirty="0"/>
              <a:t> </a:t>
            </a:r>
            <a:r>
              <a:rPr dirty="0" err="1"/>
              <a:t>som</a:t>
            </a:r>
            <a:r>
              <a:rPr dirty="0"/>
              <a:t> </a:t>
            </a:r>
            <a:r>
              <a:rPr dirty="0" err="1"/>
              <a:t>står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3 </a:t>
            </a:r>
            <a:r>
              <a:rPr dirty="0" err="1"/>
              <a:t>åring</a:t>
            </a:r>
            <a:r>
              <a:rPr dirty="0"/>
              <a:t> </a:t>
            </a:r>
            <a:r>
              <a:rPr dirty="0" err="1"/>
              <a:t>nært</a:t>
            </a:r>
            <a:r>
              <a:rPr dirty="0"/>
              <a:t>. </a:t>
            </a:r>
            <a:r>
              <a:rPr dirty="0" err="1"/>
              <a:t>Feks</a:t>
            </a:r>
            <a:r>
              <a:rPr dirty="0"/>
              <a:t>. </a:t>
            </a:r>
            <a:r>
              <a:rPr dirty="0" err="1"/>
              <a:t>Når</a:t>
            </a:r>
            <a:r>
              <a:rPr dirty="0"/>
              <a:t> </a:t>
            </a:r>
            <a:r>
              <a:rPr dirty="0" err="1"/>
              <a:t>noen</a:t>
            </a:r>
            <a:r>
              <a:rPr dirty="0"/>
              <a:t> </a:t>
            </a:r>
            <a:r>
              <a:rPr i="1" dirty="0" err="1"/>
              <a:t>dytta</a:t>
            </a:r>
            <a:r>
              <a:rPr i="1" dirty="0"/>
              <a:t> meg, </a:t>
            </a:r>
            <a:r>
              <a:rPr i="1" dirty="0" err="1"/>
              <a:t>tok</a:t>
            </a:r>
            <a:r>
              <a:rPr i="1" dirty="0"/>
              <a:t> </a:t>
            </a:r>
            <a:r>
              <a:rPr i="1" dirty="0" err="1"/>
              <a:t>fra</a:t>
            </a:r>
            <a:r>
              <a:rPr i="1" dirty="0"/>
              <a:t> meg </a:t>
            </a:r>
            <a:r>
              <a:rPr i="1" dirty="0" err="1"/>
              <a:t>leker</a:t>
            </a:r>
            <a:r>
              <a:rPr i="1" dirty="0"/>
              <a:t>, </a:t>
            </a:r>
            <a:r>
              <a:rPr i="1" dirty="0" err="1"/>
              <a:t>ikke</a:t>
            </a:r>
            <a:r>
              <a:rPr i="1" dirty="0"/>
              <a:t> </a:t>
            </a:r>
            <a:r>
              <a:rPr i="1" dirty="0" err="1"/>
              <a:t>få</a:t>
            </a:r>
            <a:r>
              <a:rPr i="1" dirty="0"/>
              <a:t> </a:t>
            </a:r>
            <a:r>
              <a:rPr i="1" dirty="0" err="1"/>
              <a:t>være</a:t>
            </a:r>
            <a:r>
              <a:rPr i="1" dirty="0"/>
              <a:t> med </a:t>
            </a:r>
            <a:r>
              <a:rPr i="1" dirty="0" err="1"/>
              <a:t>på</a:t>
            </a:r>
            <a:r>
              <a:rPr i="1" dirty="0"/>
              <a:t> </a:t>
            </a:r>
            <a:r>
              <a:rPr i="1" dirty="0" err="1"/>
              <a:t>leken</a:t>
            </a:r>
            <a:r>
              <a:rPr dirty="0"/>
              <a:t>.....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2E8C2797-7264-4514-B00E-BE2C40C39C42-L0-001.jpeg" descr="2E8C2797-7264-4514-B00E-BE2C40C39C42-L0-001.jpe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1970" r="11970"/>
          <a:stretch>
            <a:fillRect/>
          </a:stretch>
        </p:blipFill>
        <p:spPr>
          <a:xfrm>
            <a:off x="6565899" y="1358900"/>
            <a:ext cx="5185077" cy="6908800"/>
          </a:xfrm>
          <a:prstGeom prst="rect">
            <a:avLst/>
          </a:prstGeom>
        </p:spPr>
      </p:pic>
      <p:sp>
        <p:nvSpPr>
          <p:cNvPr id="218" name="Har du en hemmelig-…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Har du en hemmelig-</a:t>
            </a:r>
          </a:p>
          <a:p>
            <a:r>
              <a:t>het?</a:t>
            </a:r>
          </a:p>
        </p:txBody>
      </p:sp>
      <p:sp>
        <p:nvSpPr>
          <p:cNvPr id="219" name="Hakkespett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Hakkespett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Høsthalvåre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Høsthalvåret</a:t>
            </a:r>
          </a:p>
        </p:txBody>
      </p:sp>
      <p:sp>
        <p:nvSpPr>
          <p:cNvPr id="222" name="Fortell boka, Har du en hemmelighet?…"/>
          <p:cNvSpPr>
            <a:spLocks noGrp="1"/>
          </p:cNvSpPr>
          <p:nvPr>
            <p:ph type="body" idx="1"/>
          </p:nvPr>
        </p:nvSpPr>
        <p:spPr>
          <a:xfrm>
            <a:off x="1092200" y="2895600"/>
            <a:ext cx="10464800" cy="5715000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rPr dirty="0" err="1"/>
              <a:t>Fortell</a:t>
            </a:r>
            <a:r>
              <a:rPr dirty="0"/>
              <a:t> </a:t>
            </a:r>
            <a:r>
              <a:rPr dirty="0" err="1"/>
              <a:t>boka</a:t>
            </a:r>
            <a:r>
              <a:rPr dirty="0"/>
              <a:t>, </a:t>
            </a:r>
            <a:r>
              <a:rPr dirty="0" err="1"/>
              <a:t>Har</a:t>
            </a:r>
            <a:r>
              <a:rPr dirty="0"/>
              <a:t> du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hemmelighet</a:t>
            </a:r>
            <a:r>
              <a:rPr dirty="0"/>
              <a:t>?</a:t>
            </a:r>
          </a:p>
          <a:p>
            <a:pPr>
              <a:buBlip>
                <a:blip r:embed="rId2"/>
              </a:buBlip>
            </a:pPr>
            <a:r>
              <a:rPr dirty="0" err="1"/>
              <a:t>Samtal</a:t>
            </a:r>
            <a:r>
              <a:rPr dirty="0"/>
              <a:t> </a:t>
            </a:r>
            <a:r>
              <a:rPr dirty="0" err="1"/>
              <a:t>underveis</a:t>
            </a:r>
            <a:r>
              <a:rPr dirty="0"/>
              <a:t> </a:t>
            </a:r>
            <a:r>
              <a:rPr dirty="0" err="1"/>
              <a:t>og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etterkant</a:t>
            </a:r>
            <a:r>
              <a:rPr dirty="0"/>
              <a:t>; </a:t>
            </a:r>
            <a:r>
              <a:rPr dirty="0" err="1"/>
              <a:t>hva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god </a:t>
            </a:r>
            <a:r>
              <a:rPr dirty="0" err="1"/>
              <a:t>hemmelighet</a:t>
            </a:r>
            <a:r>
              <a:rPr dirty="0"/>
              <a:t> </a:t>
            </a:r>
            <a:r>
              <a:rPr dirty="0" err="1"/>
              <a:t>og</a:t>
            </a:r>
            <a:r>
              <a:rPr dirty="0"/>
              <a:t> </a:t>
            </a:r>
            <a:r>
              <a:rPr dirty="0" err="1"/>
              <a:t>hva</a:t>
            </a:r>
            <a:r>
              <a:rPr dirty="0"/>
              <a:t> </a:t>
            </a:r>
            <a:r>
              <a:rPr dirty="0" err="1"/>
              <a:t>er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vond</a:t>
            </a:r>
            <a:r>
              <a:rPr dirty="0"/>
              <a:t> </a:t>
            </a:r>
            <a:r>
              <a:rPr dirty="0" err="1"/>
              <a:t>hemmelighet</a:t>
            </a:r>
            <a:r>
              <a:rPr dirty="0"/>
              <a:t>?</a:t>
            </a:r>
          </a:p>
          <a:p>
            <a:pPr>
              <a:buBlip>
                <a:blip r:embed="rId2"/>
              </a:buBlip>
            </a:pPr>
            <a:r>
              <a:rPr dirty="0" err="1"/>
              <a:t>Rollespill</a:t>
            </a:r>
            <a:r>
              <a:rPr dirty="0"/>
              <a:t> om </a:t>
            </a:r>
            <a:r>
              <a:rPr dirty="0" err="1"/>
              <a:t>gode</a:t>
            </a:r>
            <a:r>
              <a:rPr dirty="0"/>
              <a:t> </a:t>
            </a:r>
            <a:r>
              <a:rPr dirty="0" err="1"/>
              <a:t>og</a:t>
            </a:r>
            <a:r>
              <a:rPr dirty="0"/>
              <a:t> </a:t>
            </a:r>
            <a:r>
              <a:rPr dirty="0" err="1"/>
              <a:t>vonde</a:t>
            </a:r>
            <a:r>
              <a:rPr dirty="0"/>
              <a:t> </a:t>
            </a:r>
            <a:r>
              <a:rPr dirty="0" err="1"/>
              <a:t>hemmeligheter</a:t>
            </a:r>
            <a:endParaRPr dirty="0"/>
          </a:p>
          <a:p>
            <a:pPr>
              <a:buBlip>
                <a:blip r:embed="rId2"/>
              </a:buBlip>
            </a:pPr>
            <a:r>
              <a:rPr dirty="0"/>
              <a:t>FN, </a:t>
            </a:r>
            <a:r>
              <a:rPr dirty="0" err="1"/>
              <a:t>barnas</a:t>
            </a:r>
            <a:r>
              <a:rPr dirty="0"/>
              <a:t> </a:t>
            </a:r>
            <a:r>
              <a:rPr dirty="0" err="1"/>
              <a:t>rettigheter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4469C12C-832F-45D7-8442-8D4F14AED6B7-L0-001.jpeg" descr="4469C12C-832F-45D7-8442-8D4F14AED6B7-L0-001.jpeg"/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/>
          </a:blip>
          <a:srcRect l="10162" r="10162"/>
          <a:stretch>
            <a:fillRect/>
          </a:stretch>
        </p:blipFill>
        <p:spPr>
          <a:xfrm>
            <a:off x="6564113" y="1301749"/>
            <a:ext cx="5185077" cy="6908801"/>
          </a:xfrm>
          <a:prstGeom prst="rect">
            <a:avLst/>
          </a:prstGeom>
        </p:spPr>
      </p:pic>
      <p:sp>
        <p:nvSpPr>
          <p:cNvPr id="225" name="Blekk-spruten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Blekk-spruten</a:t>
            </a:r>
          </a:p>
        </p:txBody>
      </p:sp>
      <p:sp>
        <p:nvSpPr>
          <p:cNvPr id="226" name="Ugle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Ugle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Lov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Lov</a:t>
            </a:r>
          </a:p>
        </p:txBody>
      </p:sp>
      <p:sp>
        <p:nvSpPr>
          <p:cNvPr id="229" name="FN perioden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FN perioden </a:t>
            </a:r>
          </a:p>
          <a:p>
            <a:pPr>
              <a:buBlip>
                <a:blip r:embed="rId2"/>
              </a:buBlip>
            </a:pPr>
            <a:r>
              <a:t>Norges Lov, hvem bestemmer i barnehagen, hjemme og i Norge?</a:t>
            </a:r>
          </a:p>
          <a:p>
            <a:pPr>
              <a:buBlip>
                <a:blip r:embed="rId2"/>
              </a:buBlip>
            </a:pPr>
            <a:r>
              <a:t>Barnekonvensjonen </a:t>
            </a:r>
          </a:p>
          <a:p>
            <a:pPr>
              <a:buBlip>
                <a:blip r:embed="rId2"/>
              </a:buBlip>
            </a:pPr>
            <a:r>
              <a:t>Hva bestemmer du over?</a:t>
            </a:r>
          </a:p>
          <a:p>
            <a:pPr>
              <a:buBlip>
                <a:blip r:embed="rId2"/>
              </a:buBlip>
            </a:pPr>
            <a:r>
              <a:t>Ha med Norges lovbok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Kropp og berøring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Kropp og berøring </a:t>
            </a:r>
          </a:p>
        </p:txBody>
      </p:sp>
      <p:sp>
        <p:nvSpPr>
          <p:cNvPr id="232" name="Hva heter kroppsdelene mine?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Hva heter kroppsdelene mine?</a:t>
            </a:r>
          </a:p>
          <a:p>
            <a:pPr>
              <a:buBlip>
                <a:blip r:embed="rId2"/>
              </a:buBlip>
            </a:pPr>
            <a:r>
              <a:t>Hva gjør jeg nå? Tar på. </a:t>
            </a:r>
          </a:p>
          <a:p>
            <a:pPr>
              <a:buBlip>
                <a:blip r:embed="rId2"/>
              </a:buBlip>
            </a:pPr>
            <a:r>
              <a:t>Finnes det gode og vonde måter å bli tatt på?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Craft">
  <a:themeElements>
    <a:clrScheme name="Craft">
      <a:dk1>
        <a:srgbClr val="888888"/>
      </a:dk1>
      <a:lt1>
        <a:srgbClr val="006288"/>
      </a:lt1>
      <a:dk2>
        <a:srgbClr val="5C5D5F"/>
      </a:dk2>
      <a:lt2>
        <a:srgbClr val="CBCBCB"/>
      </a:lt2>
      <a:accent1>
        <a:srgbClr val="68B7E8"/>
      </a:accent1>
      <a:accent2>
        <a:srgbClr val="87BD40"/>
      </a:accent2>
      <a:accent3>
        <a:srgbClr val="E1B949"/>
      </a:accent3>
      <a:accent4>
        <a:srgbClr val="DF8E3E"/>
      </a:accent4>
      <a:accent5>
        <a:srgbClr val="DA6856"/>
      </a:accent5>
      <a:accent6>
        <a:srgbClr val="9779C2"/>
      </a:accent6>
      <a:hlink>
        <a:srgbClr val="0000FF"/>
      </a:hlink>
      <a:folHlink>
        <a:srgbClr val="FF00FF"/>
      </a:folHlink>
    </a:clrScheme>
    <a:fontScheme name="Craft">
      <a:majorFont>
        <a:latin typeface="Georgia"/>
        <a:ea typeface="Georgia"/>
        <a:cs typeface="Georgia"/>
      </a:majorFont>
      <a:minorFont>
        <a:latin typeface="Marker Felt"/>
        <a:ea typeface="Marker Felt"/>
        <a:cs typeface="Marker Felt"/>
      </a:minorFont>
    </a:fontScheme>
    <a:fmtScheme name="C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12700" dir="5400000" rotWithShape="0">
                <a:srgbClr val="000000">
                  <a:alpha val="30000"/>
                </a:srgbClr>
              </a:outerShdw>
            </a:effectLst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FFFFFF">
              <a:alpha val="70300"/>
            </a:srgb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6288"/>
            </a:solidFill>
            <a:effectLst/>
            <a:uFillTx/>
            <a:latin typeface="+mj-lt"/>
            <a:ea typeface="+mj-ea"/>
            <a:cs typeface="+mj-cs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Craft">
  <a:themeElements>
    <a:clrScheme name="Craft">
      <a:dk1>
        <a:srgbClr val="000000"/>
      </a:dk1>
      <a:lt1>
        <a:srgbClr val="FFFFFF"/>
      </a:lt1>
      <a:dk2>
        <a:srgbClr val="5C5D5F"/>
      </a:dk2>
      <a:lt2>
        <a:srgbClr val="CBCBCB"/>
      </a:lt2>
      <a:accent1>
        <a:srgbClr val="68B7E8"/>
      </a:accent1>
      <a:accent2>
        <a:srgbClr val="87BD40"/>
      </a:accent2>
      <a:accent3>
        <a:srgbClr val="E1B949"/>
      </a:accent3>
      <a:accent4>
        <a:srgbClr val="DF8E3E"/>
      </a:accent4>
      <a:accent5>
        <a:srgbClr val="DA6856"/>
      </a:accent5>
      <a:accent6>
        <a:srgbClr val="9779C2"/>
      </a:accent6>
      <a:hlink>
        <a:srgbClr val="0000FF"/>
      </a:hlink>
      <a:folHlink>
        <a:srgbClr val="FF00FF"/>
      </a:folHlink>
    </a:clrScheme>
    <a:fontScheme name="Craft">
      <a:majorFont>
        <a:latin typeface="Georgia"/>
        <a:ea typeface="Georgia"/>
        <a:cs typeface="Georgia"/>
      </a:majorFont>
      <a:minorFont>
        <a:latin typeface="Marker Felt"/>
        <a:ea typeface="Marker Felt"/>
        <a:cs typeface="Marker Felt"/>
      </a:minorFont>
    </a:fontScheme>
    <a:fmtScheme name="Craf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25400" dist="12700" dir="5400000" rotWithShape="0">
                <a:srgbClr val="000000">
                  <a:alpha val="30000"/>
                </a:srgbClr>
              </a:outerShdw>
            </a:effectLst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flat">
          <a:solidFill>
            <a:srgbClr val="FFFFFF">
              <a:alpha val="70300"/>
            </a:srgb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6288"/>
            </a:solidFill>
            <a:effectLst/>
            <a:uFillTx/>
            <a:latin typeface="+mj-lt"/>
            <a:ea typeface="+mj-ea"/>
            <a:cs typeface="+mj-cs"/>
            <a:sym typeface="Georgi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382</Words>
  <Application>Microsoft Office PowerPoint</Application>
  <PresentationFormat>Egendefinert</PresentationFormat>
  <Paragraphs>58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8" baseType="lpstr">
      <vt:lpstr>Georgia</vt:lpstr>
      <vt:lpstr>Helvetica Neue</vt:lpstr>
      <vt:lpstr>Marker Felt</vt:lpstr>
      <vt:lpstr>Craft</vt:lpstr>
      <vt:lpstr>Min kropp</vt:lpstr>
      <vt:lpstr>Fremdriftsplan</vt:lpstr>
      <vt:lpstr>Vondt i magen</vt:lpstr>
      <vt:lpstr>Januar</vt:lpstr>
      <vt:lpstr>Har du en hemmelig- het?</vt:lpstr>
      <vt:lpstr>Høsthalvåret</vt:lpstr>
      <vt:lpstr>Blekk-spruten</vt:lpstr>
      <vt:lpstr>Lov</vt:lpstr>
      <vt:lpstr>Kropp og berøring </vt:lpstr>
      <vt:lpstr>Blekkspruten</vt:lpstr>
      <vt:lpstr>Samtale i etterkant </vt:lpstr>
      <vt:lpstr>Etterarbeid</vt:lpstr>
      <vt:lpstr>Verktøy</vt:lpstr>
      <vt:lpstr>https://junior.bt.no/kropp_helse/i/q9V2g/-Denne-videoen-forklarer-hva-et-overgrep-er-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 kropp</dc:title>
  <dc:creator>rita</dc:creator>
  <cp:lastModifiedBy>rita</cp:lastModifiedBy>
  <cp:revision>2</cp:revision>
  <dcterms:modified xsi:type="dcterms:W3CDTF">2017-08-17T14:47:23Z</dcterms:modified>
</cp:coreProperties>
</file>